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5"/>
    <p:sldId id="257" r:id="rId26"/>
    <p:sldId id="258" r:id="rId27"/>
    <p:sldId id="259" r:id="rId28"/>
    <p:sldId id="260" r:id="rId29"/>
    <p:sldId id="261" r:id="rId30"/>
    <p:sldId id="262" r:id="rId31"/>
    <p:sldId id="263" r:id="rId32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Archivo Black" charset="1" panose="020B0A03020202020B04"/>
      <p:regular r:id="rId10"/>
    </p:embeddedFont>
    <p:embeddedFont>
      <p:font typeface="Space Mono" charset="1" panose="02000509040000020004"/>
      <p:regular r:id="rId11"/>
    </p:embeddedFont>
    <p:embeddedFont>
      <p:font typeface="Space Mono Bold" charset="1" panose="02000809030000020004"/>
      <p:regular r:id="rId12"/>
    </p:embeddedFont>
    <p:embeddedFont>
      <p:font typeface="Space Mono Italics" charset="1" panose="02000509090000090004"/>
      <p:regular r:id="rId13"/>
    </p:embeddedFont>
    <p:embeddedFont>
      <p:font typeface="Space Mono Bold Italics" charset="1" panose="02000809040000090004"/>
      <p:regular r:id="rId14"/>
    </p:embeddedFont>
    <p:embeddedFont>
      <p:font typeface="Public Sans" charset="1" panose="00000000000000000000"/>
      <p:regular r:id="rId15"/>
    </p:embeddedFont>
    <p:embeddedFont>
      <p:font typeface="Public Sans Bold" charset="1" panose="00000000000000000000"/>
      <p:regular r:id="rId16"/>
    </p:embeddedFont>
    <p:embeddedFont>
      <p:font typeface="Public Sans Italics" charset="1" panose="00000000000000000000"/>
      <p:regular r:id="rId17"/>
    </p:embeddedFont>
    <p:embeddedFont>
      <p:font typeface="Public Sans Bold Italics" charset="1" panose="00000000000000000000"/>
      <p:regular r:id="rId18"/>
    </p:embeddedFont>
    <p:embeddedFont>
      <p:font typeface="Public Sans Thin" charset="1" panose="00000000000000000000"/>
      <p:regular r:id="rId19"/>
    </p:embeddedFont>
    <p:embeddedFont>
      <p:font typeface="Public Sans Thin Italics" charset="1" panose="00000000000000000000"/>
      <p:regular r:id="rId20"/>
    </p:embeddedFont>
    <p:embeddedFont>
      <p:font typeface="Public Sans Medium" charset="1" panose="00000000000000000000"/>
      <p:regular r:id="rId21"/>
    </p:embeddedFont>
    <p:embeddedFont>
      <p:font typeface="Public Sans Medium Italics" charset="1" panose="00000000000000000000"/>
      <p:regular r:id="rId22"/>
    </p:embeddedFont>
    <p:embeddedFont>
      <p:font typeface="Public Sans Heavy" charset="1" panose="00000000000000000000"/>
      <p:regular r:id="rId23"/>
    </p:embeddedFont>
    <p:embeddedFont>
      <p:font typeface="Public Sans Heavy Italics" charset="1" panose="00000000000000000000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slides/slide1.xml" Type="http://schemas.openxmlformats.org/officeDocument/2006/relationships/slide"/><Relationship Id="rId26" Target="slides/slide2.xml" Type="http://schemas.openxmlformats.org/officeDocument/2006/relationships/slide"/><Relationship Id="rId27" Target="slides/slide3.xml" Type="http://schemas.openxmlformats.org/officeDocument/2006/relationships/slide"/><Relationship Id="rId28" Target="slides/slide4.xml" Type="http://schemas.openxmlformats.org/officeDocument/2006/relationships/slide"/><Relationship Id="rId29" Target="slides/slide5.xml" Type="http://schemas.openxmlformats.org/officeDocument/2006/relationships/slide"/><Relationship Id="rId3" Target="viewProps.xml" Type="http://schemas.openxmlformats.org/officeDocument/2006/relationships/viewProps"/><Relationship Id="rId30" Target="slides/slide6.xml" Type="http://schemas.openxmlformats.org/officeDocument/2006/relationships/slide"/><Relationship Id="rId31" Target="slides/slide7.xml" Type="http://schemas.openxmlformats.org/officeDocument/2006/relationships/slide"/><Relationship Id="rId32" Target="slides/slide8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.svg" Type="http://schemas.openxmlformats.org/officeDocument/2006/relationships/image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4.png" Type="http://schemas.openxmlformats.org/officeDocument/2006/relationships/image"/><Relationship Id="rId5" Target="../media/image5.png" Type="http://schemas.openxmlformats.org/officeDocument/2006/relationships/image"/><Relationship Id="rId6" Target="../media/image6.svg" Type="http://schemas.openxmlformats.org/officeDocument/2006/relationships/image"/><Relationship Id="rId7" Target="../media/image7.png" Type="http://schemas.openxmlformats.org/officeDocument/2006/relationships/image"/><Relationship Id="rId8" Target="../media/image8.svg" Type="http://schemas.openxmlformats.org/officeDocument/2006/relationships/image"/><Relationship Id="rId9" Target="../media/image9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1.png" Type="http://schemas.openxmlformats.org/officeDocument/2006/relationships/image"/><Relationship Id="rId4" Target="../media/image12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3.jpe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1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11227794" y="0"/>
            <a:ext cx="7060206" cy="10287000"/>
            <a:chOff x="0" y="0"/>
            <a:chExt cx="7095071" cy="10337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095109" cy="10337800"/>
            </a:xfrm>
            <a:custGeom>
              <a:avLst/>
              <a:gdLst/>
              <a:ahLst/>
              <a:cxnLst/>
              <a:rect r="r" b="b" t="t" l="l"/>
              <a:pathLst>
                <a:path h="10337800" w="7095109">
                  <a:moveTo>
                    <a:pt x="2370709" y="0"/>
                  </a:moveTo>
                  <a:lnTo>
                    <a:pt x="0" y="4292600"/>
                  </a:lnTo>
                  <a:lnTo>
                    <a:pt x="3776091" y="9084691"/>
                  </a:lnTo>
                  <a:lnTo>
                    <a:pt x="2590800" y="10337800"/>
                  </a:lnTo>
                  <a:lnTo>
                    <a:pt x="7095109" y="10337800"/>
                  </a:lnTo>
                  <a:lnTo>
                    <a:pt x="7095109" y="0"/>
                  </a:lnTo>
                  <a:close/>
                </a:path>
              </a:pathLst>
            </a:custGeom>
            <a:blipFill>
              <a:blip r:embed="rId2"/>
              <a:stretch>
                <a:fillRect l="-22851" t="0" r="-22851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-2292491">
            <a:off x="11971514" y="3358915"/>
            <a:ext cx="1062487" cy="6734838"/>
            <a:chOff x="0" y="0"/>
            <a:chExt cx="279832" cy="177378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79832" cy="1773784"/>
            </a:xfrm>
            <a:custGeom>
              <a:avLst/>
              <a:gdLst/>
              <a:ahLst/>
              <a:cxnLst/>
              <a:rect r="r" b="b" t="t" l="l"/>
              <a:pathLst>
                <a:path h="1773784" w="279832">
                  <a:moveTo>
                    <a:pt x="0" y="0"/>
                  </a:moveTo>
                  <a:lnTo>
                    <a:pt x="279832" y="0"/>
                  </a:lnTo>
                  <a:lnTo>
                    <a:pt x="279832" y="1773784"/>
                  </a:lnTo>
                  <a:lnTo>
                    <a:pt x="0" y="1773784"/>
                  </a:lnTo>
                  <a:close/>
                </a:path>
              </a:pathLst>
            </a:custGeom>
            <a:solidFill>
              <a:srgbClr val="289DD2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279832" cy="18118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7221385">
            <a:off x="13101531" y="9401040"/>
            <a:ext cx="2523952" cy="953058"/>
            <a:chOff x="0" y="0"/>
            <a:chExt cx="1614384" cy="6096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614384" cy="609600"/>
            </a:xfrm>
            <a:custGeom>
              <a:avLst/>
              <a:gdLst/>
              <a:ahLst/>
              <a:cxnLst/>
              <a:rect r="r" b="b" t="t" l="l"/>
              <a:pathLst>
                <a:path h="609600" w="1614384">
                  <a:moveTo>
                    <a:pt x="203200" y="0"/>
                  </a:moveTo>
                  <a:lnTo>
                    <a:pt x="1614384" y="0"/>
                  </a:lnTo>
                  <a:lnTo>
                    <a:pt x="1411184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289DD2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101600" y="-38100"/>
              <a:ext cx="1411184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7221385">
            <a:off x="11304292" y="9582671"/>
            <a:ext cx="3837666" cy="589796"/>
            <a:chOff x="0" y="0"/>
            <a:chExt cx="2454669" cy="377249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454669" cy="377249"/>
            </a:xfrm>
            <a:custGeom>
              <a:avLst/>
              <a:gdLst/>
              <a:ahLst/>
              <a:cxnLst/>
              <a:rect r="r" b="b" t="t" l="l"/>
              <a:pathLst>
                <a:path h="377249" w="2454669">
                  <a:moveTo>
                    <a:pt x="203200" y="0"/>
                  </a:moveTo>
                  <a:lnTo>
                    <a:pt x="2454669" y="0"/>
                  </a:lnTo>
                  <a:lnTo>
                    <a:pt x="2251469" y="377249"/>
                  </a:lnTo>
                  <a:lnTo>
                    <a:pt x="0" y="377249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289DD2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101600" y="-38100"/>
              <a:ext cx="2251469" cy="4153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7091654">
            <a:off x="9086695" y="955891"/>
            <a:ext cx="4138086" cy="589796"/>
            <a:chOff x="0" y="0"/>
            <a:chExt cx="2646825" cy="377249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646825" cy="377249"/>
            </a:xfrm>
            <a:custGeom>
              <a:avLst/>
              <a:gdLst/>
              <a:ahLst/>
              <a:cxnLst/>
              <a:rect r="r" b="b" t="t" l="l"/>
              <a:pathLst>
                <a:path h="377249" w="2646825">
                  <a:moveTo>
                    <a:pt x="203200" y="0"/>
                  </a:moveTo>
                  <a:lnTo>
                    <a:pt x="2646825" y="0"/>
                  </a:lnTo>
                  <a:lnTo>
                    <a:pt x="2443625" y="377249"/>
                  </a:lnTo>
                  <a:lnTo>
                    <a:pt x="0" y="377249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289DD2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101600" y="-38100"/>
              <a:ext cx="2443625" cy="4153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1710481">
            <a:off x="11533776" y="-1617267"/>
            <a:ext cx="1062487" cy="6686550"/>
            <a:chOff x="0" y="0"/>
            <a:chExt cx="279832" cy="1761067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279832" cy="1761067"/>
            </a:xfrm>
            <a:custGeom>
              <a:avLst/>
              <a:gdLst/>
              <a:ahLst/>
              <a:cxnLst/>
              <a:rect r="r" b="b" t="t" l="l"/>
              <a:pathLst>
                <a:path h="1761067" w="279832">
                  <a:moveTo>
                    <a:pt x="0" y="0"/>
                  </a:moveTo>
                  <a:lnTo>
                    <a:pt x="279832" y="0"/>
                  </a:lnTo>
                  <a:lnTo>
                    <a:pt x="279832" y="1761067"/>
                  </a:lnTo>
                  <a:lnTo>
                    <a:pt x="0" y="1761067"/>
                  </a:lnTo>
                  <a:close/>
                </a:path>
              </a:pathLst>
            </a:custGeom>
            <a:solidFill>
              <a:srgbClr val="289DD2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279832" cy="17991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1744249">
            <a:off x="17183645" y="2226736"/>
            <a:ext cx="2208710" cy="14588015"/>
            <a:chOff x="0" y="0"/>
            <a:chExt cx="581718" cy="3842111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581718" cy="3842111"/>
            </a:xfrm>
            <a:custGeom>
              <a:avLst/>
              <a:gdLst/>
              <a:ahLst/>
              <a:cxnLst/>
              <a:rect r="r" b="b" t="t" l="l"/>
              <a:pathLst>
                <a:path h="3842111" w="581718">
                  <a:moveTo>
                    <a:pt x="0" y="0"/>
                  </a:moveTo>
                  <a:lnTo>
                    <a:pt x="581718" y="0"/>
                  </a:lnTo>
                  <a:lnTo>
                    <a:pt x="581718" y="3842111"/>
                  </a:lnTo>
                  <a:lnTo>
                    <a:pt x="0" y="3842111"/>
                  </a:lnTo>
                  <a:close/>
                </a:path>
              </a:pathLst>
            </a:custGeom>
            <a:solidFill>
              <a:srgbClr val="289DD2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38100"/>
              <a:ext cx="581718" cy="38802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22" id="22"/>
          <p:cNvSpPr/>
          <p:nvPr/>
        </p:nvSpPr>
        <p:spPr>
          <a:xfrm flipH="false" flipV="false" rot="0">
            <a:off x="6442283" y="6406509"/>
            <a:ext cx="3476002" cy="3476002"/>
          </a:xfrm>
          <a:custGeom>
            <a:avLst/>
            <a:gdLst/>
            <a:ahLst/>
            <a:cxnLst/>
            <a:rect r="r" b="b" t="t" l="l"/>
            <a:pathLst>
              <a:path h="3476002" w="3476002">
                <a:moveTo>
                  <a:pt x="0" y="0"/>
                </a:moveTo>
                <a:lnTo>
                  <a:pt x="3476002" y="0"/>
                </a:lnTo>
                <a:lnTo>
                  <a:pt x="3476002" y="3476002"/>
                </a:lnTo>
                <a:lnTo>
                  <a:pt x="0" y="34760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1028700" y="5898559"/>
            <a:ext cx="7236659" cy="3802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93"/>
              </a:lnSpc>
              <a:spcBef>
                <a:spcPct val="0"/>
              </a:spcBef>
            </a:pPr>
            <a:r>
              <a:rPr lang="en-US" sz="2281">
                <a:solidFill>
                  <a:srgbClr val="365B6D"/>
                </a:solidFill>
                <a:latin typeface="Space Mono"/>
              </a:rPr>
              <a:t>Zeilvis Helden - Vincent van Setten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028700" y="8068310"/>
            <a:ext cx="6890620" cy="11899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60"/>
              </a:lnSpc>
            </a:pPr>
            <a:r>
              <a:rPr lang="en-US" sz="3400">
                <a:solidFill>
                  <a:srgbClr val="365B6D"/>
                </a:solidFill>
                <a:latin typeface="Archivo Black"/>
              </a:rPr>
              <a:t>ITERATIE 5, </a:t>
            </a:r>
          </a:p>
          <a:p>
            <a:pPr>
              <a:lnSpc>
                <a:spcPts val="4760"/>
              </a:lnSpc>
              <a:spcBef>
                <a:spcPct val="0"/>
              </a:spcBef>
            </a:pPr>
            <a:r>
              <a:rPr lang="en-US" sz="3400">
                <a:solidFill>
                  <a:srgbClr val="365B6D"/>
                </a:solidFill>
                <a:latin typeface="Archivo Black"/>
              </a:rPr>
              <a:t>30 NOVEMBER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028700" y="3289870"/>
            <a:ext cx="8115300" cy="2552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900"/>
              </a:lnSpc>
            </a:pPr>
            <a:r>
              <a:rPr lang="en-US" sz="9000" spc="-179">
                <a:solidFill>
                  <a:srgbClr val="365B6D"/>
                </a:solidFill>
                <a:latin typeface="Archivo Black"/>
              </a:rPr>
              <a:t>Gilde Presentatie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E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1028695" y="1760761"/>
            <a:ext cx="16230594" cy="38509"/>
          </a:xfrm>
          <a:prstGeom prst="line">
            <a:avLst/>
          </a:prstGeom>
          <a:ln cap="flat" w="9525">
            <a:solidFill>
              <a:srgbClr val="2B2C3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5623030" y="7643859"/>
            <a:ext cx="1614441" cy="1614441"/>
          </a:xfrm>
          <a:custGeom>
            <a:avLst/>
            <a:gdLst/>
            <a:ahLst/>
            <a:cxnLst/>
            <a:rect r="r" b="b" t="t" l="l"/>
            <a:pathLst>
              <a:path h="1614441" w="1614441">
                <a:moveTo>
                  <a:pt x="0" y="0"/>
                </a:moveTo>
                <a:lnTo>
                  <a:pt x="1614441" y="0"/>
                </a:lnTo>
                <a:lnTo>
                  <a:pt x="1614441" y="1614441"/>
                </a:lnTo>
                <a:lnTo>
                  <a:pt x="0" y="16144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06871" y="942975"/>
            <a:ext cx="16230600" cy="6510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200"/>
              </a:lnSpc>
              <a:spcBef>
                <a:spcPct val="0"/>
              </a:spcBef>
            </a:pPr>
            <a:r>
              <a:rPr lang="en-US" sz="3714" spc="843">
                <a:solidFill>
                  <a:srgbClr val="2B2C30"/>
                </a:solidFill>
                <a:latin typeface="Public Sans Bold"/>
              </a:rPr>
              <a:t>AGENDA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689" y="2122290"/>
            <a:ext cx="7877184" cy="32621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04519" indent="-302260" lvl="1">
              <a:lnSpc>
                <a:spcPts val="5235"/>
              </a:lnSpc>
              <a:buFont typeface="Arial"/>
              <a:buChar char="•"/>
            </a:pPr>
            <a:r>
              <a:rPr lang="en-US" sz="2799">
                <a:solidFill>
                  <a:srgbClr val="2B2C30"/>
                </a:solidFill>
                <a:latin typeface="Public Sans"/>
              </a:rPr>
              <a:t>Project informatie</a:t>
            </a:r>
          </a:p>
          <a:p>
            <a:pPr marL="604519" indent="-302260" lvl="1">
              <a:lnSpc>
                <a:spcPts val="5235"/>
              </a:lnSpc>
              <a:buFont typeface="Arial"/>
              <a:buChar char="•"/>
            </a:pPr>
            <a:r>
              <a:rPr lang="en-US" sz="2799">
                <a:solidFill>
                  <a:srgbClr val="2B2C30"/>
                </a:solidFill>
                <a:latin typeface="Public Sans"/>
              </a:rPr>
              <a:t>Probleemstelling</a:t>
            </a:r>
          </a:p>
          <a:p>
            <a:pPr marL="604519" indent="-302260" lvl="1">
              <a:lnSpc>
                <a:spcPts val="5235"/>
              </a:lnSpc>
              <a:buFont typeface="Arial"/>
              <a:buChar char="•"/>
            </a:pPr>
            <a:r>
              <a:rPr lang="en-US" sz="2799">
                <a:solidFill>
                  <a:srgbClr val="2B2C30"/>
                </a:solidFill>
                <a:latin typeface="Public Sans"/>
              </a:rPr>
              <a:t>Mijn Taken</a:t>
            </a:r>
          </a:p>
          <a:p>
            <a:pPr marL="604519" indent="-302260" lvl="1">
              <a:lnSpc>
                <a:spcPts val="5235"/>
              </a:lnSpc>
              <a:buFont typeface="Arial"/>
              <a:buChar char="•"/>
            </a:pPr>
            <a:r>
              <a:rPr lang="en-US" sz="2799">
                <a:solidFill>
                  <a:srgbClr val="2B2C30"/>
                </a:solidFill>
                <a:latin typeface="Public Sans"/>
              </a:rPr>
              <a:t>Vragen</a:t>
            </a:r>
          </a:p>
          <a:p>
            <a:pPr marL="604519" indent="-302260" lvl="1">
              <a:lnSpc>
                <a:spcPts val="5235"/>
              </a:lnSpc>
              <a:buFont typeface="Arial"/>
              <a:buChar char="•"/>
            </a:pPr>
            <a:r>
              <a:rPr lang="en-US" sz="2799">
                <a:solidFill>
                  <a:srgbClr val="2B2C30"/>
                </a:solidFill>
                <a:latin typeface="Public Sans"/>
              </a:rPr>
              <a:t>Feedback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E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1028695" y="1760761"/>
            <a:ext cx="16230594" cy="38509"/>
          </a:xfrm>
          <a:prstGeom prst="line">
            <a:avLst/>
          </a:prstGeom>
          <a:ln cap="flat" w="9525">
            <a:solidFill>
              <a:srgbClr val="2B2C3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5623030" y="7643859"/>
            <a:ext cx="1614441" cy="1614441"/>
          </a:xfrm>
          <a:custGeom>
            <a:avLst/>
            <a:gdLst/>
            <a:ahLst/>
            <a:cxnLst/>
            <a:rect r="r" b="b" t="t" l="l"/>
            <a:pathLst>
              <a:path h="1614441" w="1614441">
                <a:moveTo>
                  <a:pt x="0" y="0"/>
                </a:moveTo>
                <a:lnTo>
                  <a:pt x="1614441" y="0"/>
                </a:lnTo>
                <a:lnTo>
                  <a:pt x="1614441" y="1614441"/>
                </a:lnTo>
                <a:lnTo>
                  <a:pt x="0" y="16144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57345" y="3598119"/>
            <a:ext cx="2690334" cy="4483890"/>
          </a:xfrm>
          <a:custGeom>
            <a:avLst/>
            <a:gdLst/>
            <a:ahLst/>
            <a:cxnLst/>
            <a:rect r="r" b="b" t="t" l="l"/>
            <a:pathLst>
              <a:path h="4483890" w="2690334">
                <a:moveTo>
                  <a:pt x="0" y="0"/>
                </a:moveTo>
                <a:lnTo>
                  <a:pt x="2690334" y="0"/>
                </a:lnTo>
                <a:lnTo>
                  <a:pt x="2690334" y="4483890"/>
                </a:lnTo>
                <a:lnTo>
                  <a:pt x="0" y="44838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606337" y="4793213"/>
            <a:ext cx="3144484" cy="2093702"/>
          </a:xfrm>
          <a:custGeom>
            <a:avLst/>
            <a:gdLst/>
            <a:ahLst/>
            <a:cxnLst/>
            <a:rect r="r" b="b" t="t" l="l"/>
            <a:pathLst>
              <a:path h="2093702" w="3144484">
                <a:moveTo>
                  <a:pt x="0" y="0"/>
                </a:moveTo>
                <a:lnTo>
                  <a:pt x="3144484" y="0"/>
                </a:lnTo>
                <a:lnTo>
                  <a:pt x="3144484" y="2093702"/>
                </a:lnTo>
                <a:lnTo>
                  <a:pt x="0" y="20937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874065" y="5152820"/>
            <a:ext cx="876575" cy="876575"/>
          </a:xfrm>
          <a:custGeom>
            <a:avLst/>
            <a:gdLst/>
            <a:ahLst/>
            <a:cxnLst/>
            <a:rect r="r" b="b" t="t" l="l"/>
            <a:pathLst>
              <a:path h="876575" w="876575">
                <a:moveTo>
                  <a:pt x="0" y="0"/>
                </a:moveTo>
                <a:lnTo>
                  <a:pt x="876575" y="0"/>
                </a:lnTo>
                <a:lnTo>
                  <a:pt x="876575" y="876575"/>
                </a:lnTo>
                <a:lnTo>
                  <a:pt x="0" y="87657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853324" y="5342151"/>
            <a:ext cx="829856" cy="497913"/>
          </a:xfrm>
          <a:custGeom>
            <a:avLst/>
            <a:gdLst/>
            <a:ahLst/>
            <a:cxnLst/>
            <a:rect r="r" b="b" t="t" l="l"/>
            <a:pathLst>
              <a:path h="497913" w="829856">
                <a:moveTo>
                  <a:pt x="0" y="0"/>
                </a:moveTo>
                <a:lnTo>
                  <a:pt x="829856" y="0"/>
                </a:lnTo>
                <a:lnTo>
                  <a:pt x="829856" y="497913"/>
                </a:lnTo>
                <a:lnTo>
                  <a:pt x="0" y="49791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2540430" y="3882298"/>
            <a:ext cx="2919706" cy="2919706"/>
          </a:xfrm>
          <a:custGeom>
            <a:avLst/>
            <a:gdLst/>
            <a:ahLst/>
            <a:cxnLst/>
            <a:rect r="r" b="b" t="t" l="l"/>
            <a:pathLst>
              <a:path h="2919706" w="2919706">
                <a:moveTo>
                  <a:pt x="0" y="0"/>
                </a:moveTo>
                <a:lnTo>
                  <a:pt x="2919706" y="0"/>
                </a:lnTo>
                <a:lnTo>
                  <a:pt x="2919706" y="2919706"/>
                </a:lnTo>
                <a:lnTo>
                  <a:pt x="0" y="291970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06871" y="942975"/>
            <a:ext cx="16230600" cy="6510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200"/>
              </a:lnSpc>
              <a:spcBef>
                <a:spcPct val="0"/>
              </a:spcBef>
            </a:pPr>
            <a:r>
              <a:rPr lang="en-US" sz="3714" spc="843">
                <a:solidFill>
                  <a:srgbClr val="2B2C30"/>
                </a:solidFill>
                <a:latin typeface="Public Sans"/>
              </a:rPr>
              <a:t>PROJECT INFORMATIE</a:t>
            </a:r>
          </a:p>
        </p:txBody>
      </p:sp>
    </p:spTree>
  </p:cSld>
  <p:clrMapOvr>
    <a:masterClrMapping/>
  </p:clrMapOvr>
  <p:transition spd="fast">
    <p:wipe dir="l"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E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1028695" y="1760761"/>
            <a:ext cx="16230594" cy="38509"/>
          </a:xfrm>
          <a:prstGeom prst="line">
            <a:avLst/>
          </a:prstGeom>
          <a:ln cap="flat" w="9525">
            <a:solidFill>
              <a:srgbClr val="2B2C3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5623030" y="7643859"/>
            <a:ext cx="1614441" cy="1614441"/>
          </a:xfrm>
          <a:custGeom>
            <a:avLst/>
            <a:gdLst/>
            <a:ahLst/>
            <a:cxnLst/>
            <a:rect r="r" b="b" t="t" l="l"/>
            <a:pathLst>
              <a:path h="1614441" w="1614441">
                <a:moveTo>
                  <a:pt x="0" y="0"/>
                </a:moveTo>
                <a:lnTo>
                  <a:pt x="1614441" y="0"/>
                </a:lnTo>
                <a:lnTo>
                  <a:pt x="1614441" y="1614441"/>
                </a:lnTo>
                <a:lnTo>
                  <a:pt x="0" y="16144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51274" y="2455453"/>
            <a:ext cx="5376093" cy="5376093"/>
          </a:xfrm>
          <a:custGeom>
            <a:avLst/>
            <a:gdLst/>
            <a:ahLst/>
            <a:cxnLst/>
            <a:rect r="r" b="b" t="t" l="l"/>
            <a:pathLst>
              <a:path h="5376093" w="5376093">
                <a:moveTo>
                  <a:pt x="0" y="0"/>
                </a:moveTo>
                <a:lnTo>
                  <a:pt x="5376093" y="0"/>
                </a:lnTo>
                <a:lnTo>
                  <a:pt x="5376093" y="5376094"/>
                </a:lnTo>
                <a:lnTo>
                  <a:pt x="0" y="53760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297331" y="3218880"/>
            <a:ext cx="3849241" cy="3849241"/>
          </a:xfrm>
          <a:custGeom>
            <a:avLst/>
            <a:gdLst/>
            <a:ahLst/>
            <a:cxnLst/>
            <a:rect r="r" b="b" t="t" l="l"/>
            <a:pathLst>
              <a:path h="3849241" w="3849241">
                <a:moveTo>
                  <a:pt x="0" y="0"/>
                </a:moveTo>
                <a:lnTo>
                  <a:pt x="3849241" y="0"/>
                </a:lnTo>
                <a:lnTo>
                  <a:pt x="3849241" y="3849240"/>
                </a:lnTo>
                <a:lnTo>
                  <a:pt x="0" y="384924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06871" y="942975"/>
            <a:ext cx="16230600" cy="6510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200"/>
              </a:lnSpc>
              <a:spcBef>
                <a:spcPct val="0"/>
              </a:spcBef>
            </a:pPr>
            <a:r>
              <a:rPr lang="en-US" sz="3714" spc="843">
                <a:solidFill>
                  <a:srgbClr val="2B2C30"/>
                </a:solidFill>
                <a:latin typeface="Public Sans"/>
              </a:rPr>
              <a:t>PROBLEEMSTELLING</a:t>
            </a:r>
          </a:p>
        </p:txBody>
      </p:sp>
    </p:spTree>
  </p:cSld>
  <p:clrMapOvr>
    <a:masterClrMapping/>
  </p:clrMapOvr>
  <p:transition spd="fast">
    <p:wipe dir="l"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E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1028695" y="1760761"/>
            <a:ext cx="16230594" cy="38509"/>
          </a:xfrm>
          <a:prstGeom prst="line">
            <a:avLst/>
          </a:prstGeom>
          <a:ln cap="flat" w="9525">
            <a:solidFill>
              <a:srgbClr val="2B2C3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5623030" y="7643859"/>
            <a:ext cx="1614441" cy="1614441"/>
          </a:xfrm>
          <a:custGeom>
            <a:avLst/>
            <a:gdLst/>
            <a:ahLst/>
            <a:cxnLst/>
            <a:rect r="r" b="b" t="t" l="l"/>
            <a:pathLst>
              <a:path h="1614441" w="1614441">
                <a:moveTo>
                  <a:pt x="0" y="0"/>
                </a:moveTo>
                <a:lnTo>
                  <a:pt x="1614441" y="0"/>
                </a:lnTo>
                <a:lnTo>
                  <a:pt x="1614441" y="1614441"/>
                </a:lnTo>
                <a:lnTo>
                  <a:pt x="0" y="16144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06871" y="942975"/>
            <a:ext cx="16230600" cy="6486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200"/>
              </a:lnSpc>
              <a:spcBef>
                <a:spcPct val="0"/>
              </a:spcBef>
            </a:pPr>
            <a:r>
              <a:rPr lang="en-US" sz="3714" spc="843">
                <a:solidFill>
                  <a:srgbClr val="2B2C30"/>
                </a:solidFill>
                <a:latin typeface="Public Sans"/>
              </a:rPr>
              <a:t>MIJN TAKEN - SPRINT 1-4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38892" y="2369932"/>
            <a:ext cx="16741723" cy="62165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56878" indent="-378439" lvl="1">
              <a:lnSpc>
                <a:spcPts val="4907"/>
              </a:lnSpc>
              <a:buFont typeface="Arial"/>
              <a:buChar char="•"/>
            </a:pPr>
            <a:r>
              <a:rPr lang="en-US" sz="3505">
                <a:solidFill>
                  <a:srgbClr val="2B2C30"/>
                </a:solidFill>
                <a:latin typeface="Space Mono Bold"/>
              </a:rPr>
              <a:t>Sprint 1: </a:t>
            </a:r>
          </a:p>
          <a:p>
            <a:pPr marL="1513756" indent="-504585" lvl="2">
              <a:lnSpc>
                <a:spcPts val="4907"/>
              </a:lnSpc>
              <a:buFont typeface="Arial"/>
              <a:buChar char="⚬"/>
            </a:pPr>
            <a:r>
              <a:rPr lang="en-US" sz="3505">
                <a:solidFill>
                  <a:srgbClr val="2B2C30"/>
                </a:solidFill>
                <a:latin typeface="Space Mono"/>
              </a:rPr>
              <a:t>Buildserver Opzetten</a:t>
            </a:r>
          </a:p>
          <a:p>
            <a:pPr marL="756878" indent="-378439" lvl="1">
              <a:lnSpc>
                <a:spcPts val="4907"/>
              </a:lnSpc>
              <a:buFont typeface="Arial"/>
              <a:buChar char="•"/>
            </a:pPr>
            <a:r>
              <a:rPr lang="en-US" sz="3505">
                <a:solidFill>
                  <a:srgbClr val="2B2C30"/>
                </a:solidFill>
                <a:latin typeface="Space Mono Bold"/>
              </a:rPr>
              <a:t>Sprint 2: </a:t>
            </a:r>
          </a:p>
          <a:p>
            <a:pPr marL="1513756" indent="-504585" lvl="2">
              <a:lnSpc>
                <a:spcPts val="4907"/>
              </a:lnSpc>
              <a:buFont typeface="Arial"/>
              <a:buChar char="⚬"/>
            </a:pPr>
            <a:r>
              <a:rPr lang="en-US" sz="3505">
                <a:solidFill>
                  <a:srgbClr val="2B2C30"/>
                </a:solidFill>
                <a:latin typeface="Space Mono"/>
              </a:rPr>
              <a:t>SailfishOS Image kunnen bouwen met buildserver</a:t>
            </a:r>
          </a:p>
          <a:p>
            <a:pPr marL="1513756" indent="-504585" lvl="2">
              <a:lnSpc>
                <a:spcPts val="4907"/>
              </a:lnSpc>
              <a:buFont typeface="Arial"/>
              <a:buChar char="⚬"/>
            </a:pPr>
            <a:r>
              <a:rPr lang="en-US" sz="3505">
                <a:solidFill>
                  <a:srgbClr val="2B2C30"/>
                </a:solidFill>
                <a:latin typeface="Space Mono"/>
              </a:rPr>
              <a:t>Begin Docker</a:t>
            </a:r>
          </a:p>
          <a:p>
            <a:pPr marL="756878" indent="-378439" lvl="1">
              <a:lnSpc>
                <a:spcPts val="4907"/>
              </a:lnSpc>
              <a:buFont typeface="Arial"/>
              <a:buChar char="•"/>
            </a:pPr>
            <a:r>
              <a:rPr lang="en-US" sz="3505">
                <a:solidFill>
                  <a:srgbClr val="2B2C30"/>
                </a:solidFill>
                <a:latin typeface="Space Mono Bold"/>
              </a:rPr>
              <a:t>Sprint 3: </a:t>
            </a:r>
          </a:p>
          <a:p>
            <a:pPr marL="1513756" indent="-504585" lvl="2">
              <a:lnSpc>
                <a:spcPts val="4907"/>
              </a:lnSpc>
              <a:buFont typeface="Arial"/>
              <a:buChar char="⚬"/>
            </a:pPr>
            <a:r>
              <a:rPr lang="en-US" sz="3505">
                <a:solidFill>
                  <a:srgbClr val="2B2C30"/>
                </a:solidFill>
                <a:latin typeface="Space Mono"/>
              </a:rPr>
              <a:t>Bootloopende boot image oplossen</a:t>
            </a:r>
          </a:p>
          <a:p>
            <a:pPr marL="756878" indent="-378439" lvl="1">
              <a:lnSpc>
                <a:spcPts val="4907"/>
              </a:lnSpc>
              <a:buFont typeface="Arial"/>
              <a:buChar char="•"/>
            </a:pPr>
            <a:r>
              <a:rPr lang="en-US" sz="3505">
                <a:solidFill>
                  <a:srgbClr val="2B2C30"/>
                </a:solidFill>
                <a:latin typeface="Space Mono Bold"/>
              </a:rPr>
              <a:t>Sprint 4: </a:t>
            </a:r>
          </a:p>
          <a:p>
            <a:pPr marL="1513756" indent="-504585" lvl="2">
              <a:lnSpc>
                <a:spcPts val="4907"/>
              </a:lnSpc>
              <a:buFont typeface="Arial"/>
              <a:buChar char="⚬"/>
            </a:pPr>
            <a:r>
              <a:rPr lang="en-US" sz="3505">
                <a:solidFill>
                  <a:srgbClr val="2B2C30"/>
                </a:solidFill>
                <a:latin typeface="Space Mono"/>
              </a:rPr>
              <a:t>Onderzoek naar mobiele data probleem</a:t>
            </a:r>
          </a:p>
          <a:p>
            <a:pPr marL="1513756" indent="-504585" lvl="2">
              <a:lnSpc>
                <a:spcPts val="4907"/>
              </a:lnSpc>
              <a:buFont typeface="Arial"/>
              <a:buChar char="⚬"/>
            </a:pPr>
            <a:r>
              <a:rPr lang="en-US" sz="3505">
                <a:solidFill>
                  <a:srgbClr val="2B2C30"/>
                </a:solidFill>
                <a:latin typeface="Space Mono"/>
              </a:rPr>
              <a:t>Mobiele data fix implementeren in buildprocess</a:t>
            </a:r>
          </a:p>
        </p:txBody>
      </p:sp>
    </p:spTree>
  </p:cSld>
  <p:clrMapOvr>
    <a:masterClrMapping/>
  </p:clrMapOvr>
  <p:transition spd="fast">
    <p:wipe dir="l"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E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1028695" y="1760761"/>
            <a:ext cx="16230594" cy="38509"/>
          </a:xfrm>
          <a:prstGeom prst="line">
            <a:avLst/>
          </a:prstGeom>
          <a:ln cap="flat" w="9525">
            <a:solidFill>
              <a:srgbClr val="2B2C3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5623030" y="7643859"/>
            <a:ext cx="1614441" cy="1614441"/>
          </a:xfrm>
          <a:custGeom>
            <a:avLst/>
            <a:gdLst/>
            <a:ahLst/>
            <a:cxnLst/>
            <a:rect r="r" b="b" t="t" l="l"/>
            <a:pathLst>
              <a:path h="1614441" w="1614441">
                <a:moveTo>
                  <a:pt x="0" y="0"/>
                </a:moveTo>
                <a:lnTo>
                  <a:pt x="1614441" y="0"/>
                </a:lnTo>
                <a:lnTo>
                  <a:pt x="1614441" y="1614441"/>
                </a:lnTo>
                <a:lnTo>
                  <a:pt x="0" y="16144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957208" y="4721749"/>
            <a:ext cx="8064979" cy="4536551"/>
          </a:xfrm>
          <a:custGeom>
            <a:avLst/>
            <a:gdLst/>
            <a:ahLst/>
            <a:cxnLst/>
            <a:rect r="r" b="b" t="t" l="l"/>
            <a:pathLst>
              <a:path h="4536551" w="8064979">
                <a:moveTo>
                  <a:pt x="0" y="0"/>
                </a:moveTo>
                <a:lnTo>
                  <a:pt x="8064979" y="0"/>
                </a:lnTo>
                <a:lnTo>
                  <a:pt x="8064979" y="4536551"/>
                </a:lnTo>
                <a:lnTo>
                  <a:pt x="0" y="453655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06871" y="942975"/>
            <a:ext cx="16230600" cy="6486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200"/>
              </a:lnSpc>
              <a:spcBef>
                <a:spcPct val="0"/>
              </a:spcBef>
            </a:pPr>
            <a:r>
              <a:rPr lang="en-US" sz="3714" spc="843">
                <a:solidFill>
                  <a:srgbClr val="2B2C30"/>
                </a:solidFill>
                <a:latin typeface="Public Sans"/>
              </a:rPr>
              <a:t>MIJN TAKEN - SPRINT 5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38892" y="2369932"/>
            <a:ext cx="16741723" cy="30970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56878" indent="-378439" lvl="1">
              <a:lnSpc>
                <a:spcPts val="4907"/>
              </a:lnSpc>
              <a:buFont typeface="Arial"/>
              <a:buChar char="•"/>
            </a:pPr>
            <a:r>
              <a:rPr lang="en-US" sz="3505">
                <a:solidFill>
                  <a:srgbClr val="2B2C30"/>
                </a:solidFill>
                <a:latin typeface="Space Mono"/>
              </a:rPr>
              <a:t>Waydroid Installeren tijdens OS packaging</a:t>
            </a:r>
          </a:p>
          <a:p>
            <a:pPr marL="756878" indent="-378439" lvl="1">
              <a:lnSpc>
                <a:spcPts val="4907"/>
              </a:lnSpc>
              <a:buFont typeface="Arial"/>
              <a:buChar char="•"/>
            </a:pPr>
            <a:r>
              <a:rPr lang="en-US" sz="3505">
                <a:solidFill>
                  <a:srgbClr val="2B2C30"/>
                </a:solidFill>
                <a:latin typeface="Space Mono"/>
              </a:rPr>
              <a:t>Sailfish:OS Chum!</a:t>
            </a:r>
          </a:p>
          <a:p>
            <a:pPr marL="756878" indent="-378439" lvl="1">
              <a:lnSpc>
                <a:spcPts val="4907"/>
              </a:lnSpc>
              <a:buFont typeface="Arial"/>
              <a:buChar char="•"/>
            </a:pPr>
            <a:r>
              <a:rPr lang="en-US" sz="3505">
                <a:solidFill>
                  <a:srgbClr val="2B2C30"/>
                </a:solidFill>
                <a:latin typeface="Space Mono"/>
              </a:rPr>
              <a:t>Waydroid installeren direct op fairphone</a:t>
            </a:r>
          </a:p>
          <a:p>
            <a:pPr marL="756878" indent="-378439" lvl="1">
              <a:lnSpc>
                <a:spcPts val="4907"/>
              </a:lnSpc>
              <a:buFont typeface="Arial"/>
              <a:buChar char="•"/>
            </a:pPr>
            <a:r>
              <a:rPr lang="en-US" sz="3505">
                <a:solidFill>
                  <a:srgbClr val="2B2C30"/>
                </a:solidFill>
                <a:latin typeface="Space Mono"/>
              </a:rPr>
              <a:t>Binder Nodes?</a:t>
            </a:r>
          </a:p>
          <a:p>
            <a:pPr marL="756878" indent="-378439" lvl="1">
              <a:lnSpc>
                <a:spcPts val="4907"/>
              </a:lnSpc>
              <a:buFont typeface="Arial"/>
              <a:buChar char="•"/>
            </a:pPr>
            <a:r>
              <a:rPr lang="en-US" sz="3505">
                <a:solidFill>
                  <a:srgbClr val="2B2C30"/>
                </a:solidFill>
                <a:latin typeface="Space Mono"/>
              </a:rPr>
              <a:t>Build Releasen</a:t>
            </a:r>
          </a:p>
        </p:txBody>
      </p:sp>
    </p:spTree>
  </p:cSld>
  <p:clrMapOvr>
    <a:masterClrMapping/>
  </p:clrMapOvr>
  <p:transition spd="fast">
    <p:wipe dir="l"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E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1028695" y="1760761"/>
            <a:ext cx="16230594" cy="38509"/>
          </a:xfrm>
          <a:prstGeom prst="line">
            <a:avLst/>
          </a:prstGeom>
          <a:ln cap="flat" w="9525">
            <a:solidFill>
              <a:srgbClr val="2B2C3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5623030" y="7643859"/>
            <a:ext cx="1614441" cy="1614441"/>
          </a:xfrm>
          <a:custGeom>
            <a:avLst/>
            <a:gdLst/>
            <a:ahLst/>
            <a:cxnLst/>
            <a:rect r="r" b="b" t="t" l="l"/>
            <a:pathLst>
              <a:path h="1614441" w="1614441">
                <a:moveTo>
                  <a:pt x="0" y="0"/>
                </a:moveTo>
                <a:lnTo>
                  <a:pt x="1614441" y="0"/>
                </a:lnTo>
                <a:lnTo>
                  <a:pt x="1614441" y="1614441"/>
                </a:lnTo>
                <a:lnTo>
                  <a:pt x="0" y="16144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06871" y="942975"/>
            <a:ext cx="16230600" cy="6486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200"/>
              </a:lnSpc>
              <a:spcBef>
                <a:spcPct val="0"/>
              </a:spcBef>
            </a:pPr>
            <a:r>
              <a:rPr lang="en-US" sz="3714" spc="843">
                <a:solidFill>
                  <a:srgbClr val="2B2C30"/>
                </a:solidFill>
                <a:latin typeface="Public Sans"/>
              </a:rPr>
              <a:t>MIJN TAKEN - TOEKOMST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38892" y="2369932"/>
            <a:ext cx="16741723" cy="12254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56878" indent="-378439" lvl="1">
              <a:lnSpc>
                <a:spcPts val="4907"/>
              </a:lnSpc>
              <a:buFont typeface="Arial"/>
              <a:buChar char="•"/>
            </a:pPr>
            <a:r>
              <a:rPr lang="en-US" sz="3505">
                <a:solidFill>
                  <a:srgbClr val="2B2C30"/>
                </a:solidFill>
                <a:latin typeface="Space Mono"/>
              </a:rPr>
              <a:t>Binder Nodes in kernel config</a:t>
            </a:r>
          </a:p>
          <a:p>
            <a:pPr marL="756878" indent="-378439" lvl="1">
              <a:lnSpc>
                <a:spcPts val="4907"/>
              </a:lnSpc>
              <a:buFont typeface="Arial"/>
              <a:buChar char="•"/>
            </a:pPr>
            <a:r>
              <a:rPr lang="en-US" sz="3505">
                <a:solidFill>
                  <a:srgbClr val="2B2C30"/>
                </a:solidFill>
                <a:latin typeface="Space Mono"/>
              </a:rPr>
              <a:t>Waydroid?</a:t>
            </a:r>
          </a:p>
        </p:txBody>
      </p:sp>
    </p:spTree>
  </p:cSld>
  <p:clrMapOvr>
    <a:masterClrMapping/>
  </p:clrMapOvr>
  <p:transition spd="fast">
    <p:wipe dir="l"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E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1028695" y="1760761"/>
            <a:ext cx="16230594" cy="38509"/>
          </a:xfrm>
          <a:prstGeom prst="line">
            <a:avLst/>
          </a:prstGeom>
          <a:ln cap="flat" w="9525">
            <a:solidFill>
              <a:srgbClr val="2B2C3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5623030" y="7643859"/>
            <a:ext cx="1614441" cy="1614441"/>
          </a:xfrm>
          <a:custGeom>
            <a:avLst/>
            <a:gdLst/>
            <a:ahLst/>
            <a:cxnLst/>
            <a:rect r="r" b="b" t="t" l="l"/>
            <a:pathLst>
              <a:path h="1614441" w="1614441">
                <a:moveTo>
                  <a:pt x="0" y="0"/>
                </a:moveTo>
                <a:lnTo>
                  <a:pt x="1614441" y="0"/>
                </a:lnTo>
                <a:lnTo>
                  <a:pt x="1614441" y="1614441"/>
                </a:lnTo>
                <a:lnTo>
                  <a:pt x="0" y="16144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763741" y="2380966"/>
            <a:ext cx="6716860" cy="6716860"/>
          </a:xfrm>
          <a:custGeom>
            <a:avLst/>
            <a:gdLst/>
            <a:ahLst/>
            <a:cxnLst/>
            <a:rect r="r" b="b" t="t" l="l"/>
            <a:pathLst>
              <a:path h="6716860" w="6716860">
                <a:moveTo>
                  <a:pt x="0" y="0"/>
                </a:moveTo>
                <a:lnTo>
                  <a:pt x="6716860" y="0"/>
                </a:lnTo>
                <a:lnTo>
                  <a:pt x="6716860" y="6716860"/>
                </a:lnTo>
                <a:lnTo>
                  <a:pt x="0" y="67168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06871" y="942975"/>
            <a:ext cx="16230600" cy="6486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200"/>
              </a:lnSpc>
              <a:spcBef>
                <a:spcPct val="0"/>
              </a:spcBef>
            </a:pPr>
            <a:r>
              <a:rPr lang="en-US" sz="3714" spc="843">
                <a:solidFill>
                  <a:srgbClr val="2B2C30"/>
                </a:solidFill>
                <a:latin typeface="Public Sans"/>
              </a:rPr>
              <a:t>VRAGEN &amp; FEEDBACK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DAF1XE3VTuw</dc:identifier>
  <dcterms:modified xsi:type="dcterms:W3CDTF">2011-08-01T06:04:30Z</dcterms:modified>
  <cp:revision>1</cp:revision>
  <dc:title>Gilde Presentatie</dc:title>
</cp:coreProperties>
</file>